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sldIdLst>
    <p:sldId id="256" r:id="rId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4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C991-2B35-4F52-AEF7-9A16595AC1E6}" type="datetimeFigureOut">
              <a:rPr lang="fa-IR" smtClean="0"/>
              <a:t>01/17/1444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52F5-1BAF-4759-A9EF-C2E15E1D55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659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C991-2B35-4F52-AEF7-9A16595AC1E6}" type="datetimeFigureOut">
              <a:rPr lang="fa-IR" smtClean="0"/>
              <a:t>01/17/1444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52F5-1BAF-4759-A9EF-C2E15E1D55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014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C991-2B35-4F52-AEF7-9A16595AC1E6}" type="datetimeFigureOut">
              <a:rPr lang="fa-IR" smtClean="0"/>
              <a:t>01/17/1444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52F5-1BAF-4759-A9EF-C2E15E1D555A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436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C991-2B35-4F52-AEF7-9A16595AC1E6}" type="datetimeFigureOut">
              <a:rPr lang="fa-IR" smtClean="0"/>
              <a:t>01/17/1444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52F5-1BAF-4759-A9EF-C2E15E1D55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5740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C991-2B35-4F52-AEF7-9A16595AC1E6}" type="datetimeFigureOut">
              <a:rPr lang="fa-IR" smtClean="0"/>
              <a:t>01/17/1444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52F5-1BAF-4759-A9EF-C2E15E1D555A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9791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C991-2B35-4F52-AEF7-9A16595AC1E6}" type="datetimeFigureOut">
              <a:rPr lang="fa-IR" smtClean="0"/>
              <a:t>01/17/1444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52F5-1BAF-4759-A9EF-C2E15E1D55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0804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C991-2B35-4F52-AEF7-9A16595AC1E6}" type="datetimeFigureOut">
              <a:rPr lang="fa-IR" smtClean="0"/>
              <a:t>01/17/1444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52F5-1BAF-4759-A9EF-C2E15E1D55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3027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C991-2B35-4F52-AEF7-9A16595AC1E6}" type="datetimeFigureOut">
              <a:rPr lang="fa-IR" smtClean="0"/>
              <a:t>01/17/1444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52F5-1BAF-4759-A9EF-C2E15E1D55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06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C991-2B35-4F52-AEF7-9A16595AC1E6}" type="datetimeFigureOut">
              <a:rPr lang="fa-IR" smtClean="0"/>
              <a:t>01/17/1444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52F5-1BAF-4759-A9EF-C2E15E1D55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572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C991-2B35-4F52-AEF7-9A16595AC1E6}" type="datetimeFigureOut">
              <a:rPr lang="fa-IR" smtClean="0"/>
              <a:t>01/17/1444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52F5-1BAF-4759-A9EF-C2E15E1D55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892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C991-2B35-4F52-AEF7-9A16595AC1E6}" type="datetimeFigureOut">
              <a:rPr lang="fa-IR" smtClean="0"/>
              <a:t>01/17/1444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52F5-1BAF-4759-A9EF-C2E15E1D55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108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C991-2B35-4F52-AEF7-9A16595AC1E6}" type="datetimeFigureOut">
              <a:rPr lang="fa-IR" smtClean="0"/>
              <a:t>01/17/1444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52F5-1BAF-4759-A9EF-C2E15E1D55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885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C991-2B35-4F52-AEF7-9A16595AC1E6}" type="datetimeFigureOut">
              <a:rPr lang="fa-IR" smtClean="0"/>
              <a:t>01/17/1444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52F5-1BAF-4759-A9EF-C2E15E1D55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027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C991-2B35-4F52-AEF7-9A16595AC1E6}" type="datetimeFigureOut">
              <a:rPr lang="fa-IR" smtClean="0"/>
              <a:t>01/17/1444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52F5-1BAF-4759-A9EF-C2E15E1D55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380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C991-2B35-4F52-AEF7-9A16595AC1E6}" type="datetimeFigureOut">
              <a:rPr lang="fa-IR" smtClean="0"/>
              <a:t>01/17/1444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52F5-1BAF-4759-A9EF-C2E15E1D55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795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52F5-1BAF-4759-A9EF-C2E15E1D555A}" type="slidenum">
              <a:rPr lang="fa-IR" smtClean="0"/>
              <a:t>‹#›</a:t>
            </a:fld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C991-2B35-4F52-AEF7-9A16595AC1E6}" type="datetimeFigureOut">
              <a:rPr lang="fa-IR" smtClean="0"/>
              <a:t>01/17/1444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806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CC991-2B35-4F52-AEF7-9A16595AC1E6}" type="datetimeFigureOut">
              <a:rPr lang="fa-IR" smtClean="0"/>
              <a:t>01/17/1444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C352F5-1BAF-4759-A9EF-C2E15E1D55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42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2" y="0"/>
            <a:ext cx="8524112" cy="13076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655505" y="1307638"/>
            <a:ext cx="8587647" cy="52629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rgbClr val="002060"/>
                </a:solidFill>
                <a:cs typeface="B Mitra" panose="00000400000000000000" pitchFamily="2" charset="-78"/>
              </a:rPr>
              <a:t>بسمه تعالی</a:t>
            </a:r>
            <a:br>
              <a:rPr lang="fa-IR" sz="1600" b="1" dirty="0">
                <a:solidFill>
                  <a:srgbClr val="002060"/>
                </a:solidFill>
                <a:cs typeface="B Mitra" panose="00000400000000000000" pitchFamily="2" charset="-78"/>
              </a:rPr>
            </a:br>
            <a:r>
              <a:rPr lang="fa-IR" sz="2800" b="1" dirty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  <a:r>
              <a:rPr lang="fa-IR" sz="1600" b="1" dirty="0">
                <a:solidFill>
                  <a:srgbClr val="002060"/>
                </a:solidFill>
                <a:cs typeface="B Mitra" panose="00000400000000000000" pitchFamily="2" charset="-78"/>
              </a:rPr>
              <a:t>(لطفا در تمام متون پاور از فونت </a:t>
            </a:r>
            <a:r>
              <a:rPr lang="ar-SA" sz="1600" b="1" dirty="0">
                <a:solidFill>
                  <a:srgbClr val="002060"/>
                </a:solidFill>
                <a:cs typeface="B Mitra" panose="00000400000000000000" pitchFamily="2" charset="-78"/>
              </a:rPr>
              <a:t>(ب نازنين </a:t>
            </a:r>
            <a:r>
              <a:rPr lang="en-US" sz="1600" b="1" dirty="0">
                <a:solidFill>
                  <a:srgbClr val="002060"/>
                </a:solidFill>
                <a:cs typeface="B Mitra" panose="00000400000000000000" pitchFamily="2" charset="-78"/>
              </a:rPr>
              <a:t>pt.</a:t>
            </a:r>
            <a:r>
              <a:rPr lang="ar-SA" sz="1600" b="1" dirty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16</a:t>
            </a:r>
            <a:r>
              <a:rPr lang="ar-SA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پررنگ</a:t>
            </a:r>
            <a:r>
              <a:rPr lang="ar-SA" sz="1600" b="1" dirty="0">
                <a:solidFill>
                  <a:srgbClr val="002060"/>
                </a:solidFill>
                <a:cs typeface="B Mitra" panose="00000400000000000000" pitchFamily="2" charset="-78"/>
              </a:rPr>
              <a:t>)</a:t>
            </a:r>
            <a:r>
              <a:rPr lang="fa-IR" sz="1600" b="1" dirty="0">
                <a:solidFill>
                  <a:srgbClr val="002060"/>
                </a:solidFill>
                <a:cs typeface="B Mitra" panose="00000400000000000000" pitchFamily="2" charset="-78"/>
              </a:rPr>
              <a:t> استفاده نمایید</a:t>
            </a:r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برای تیتر ها از فونت </a:t>
            </a:r>
            <a:r>
              <a:rPr lang="ar-SA" sz="1600" b="1" dirty="0">
                <a:solidFill>
                  <a:srgbClr val="002060"/>
                </a:solidFill>
                <a:cs typeface="B Mitra" panose="00000400000000000000" pitchFamily="2" charset="-78"/>
              </a:rPr>
              <a:t>(ب نازنين </a:t>
            </a:r>
            <a:r>
              <a:rPr lang="en-US" sz="1600" b="1" dirty="0">
                <a:solidFill>
                  <a:srgbClr val="002060"/>
                </a:solidFill>
                <a:cs typeface="B Mitra" panose="00000400000000000000" pitchFamily="2" charset="-78"/>
              </a:rPr>
              <a:t>pt.</a:t>
            </a:r>
            <a:r>
              <a:rPr lang="ar-SA" sz="1600" b="1" dirty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18</a:t>
            </a:r>
            <a:r>
              <a:rPr lang="ar-SA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پررنگ</a:t>
            </a:r>
            <a:r>
              <a:rPr lang="ar-SA" sz="1600" b="1" dirty="0">
                <a:solidFill>
                  <a:srgbClr val="002060"/>
                </a:solidFill>
                <a:cs typeface="B Mitra" panose="00000400000000000000" pitchFamily="2" charset="-78"/>
              </a:rPr>
              <a:t>)</a:t>
            </a:r>
            <a:r>
              <a:rPr lang="fa-IR" sz="1600" b="1" dirty="0">
                <a:solidFill>
                  <a:srgbClr val="002060"/>
                </a:solidFill>
                <a:cs typeface="B Mitra" panose="00000400000000000000" pitchFamily="2" charset="-78"/>
              </a:rPr>
              <a:t> استفاده نمایید.</a:t>
            </a:r>
          </a:p>
          <a:p>
            <a:pPr algn="ctr">
              <a:lnSpc>
                <a:spcPct val="150000"/>
              </a:lnSpc>
            </a:pPr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 به کلیه بخش های مهم مقاله به صورت خلاصه اشاره نمایید.</a:t>
            </a:r>
          </a:p>
          <a:p>
            <a:pPr algn="ctr">
              <a:lnSpc>
                <a:spcPct val="150000"/>
              </a:lnSpc>
            </a:pPr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تعداد اسلاید ها بیش از 10 اسلاید نباشد.</a:t>
            </a:r>
          </a:p>
          <a:p>
            <a:pPr algn="ctr">
              <a:lnSpc>
                <a:spcPct val="150000"/>
              </a:lnSpc>
            </a:pPr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مدت زمان ارائه مقاله 15 دقیقه می باشد. </a:t>
            </a:r>
          </a:p>
          <a:p>
            <a:pPr algn="ctr">
              <a:lnSpc>
                <a:spcPct val="150000"/>
              </a:lnSpc>
            </a:pPr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از همین </a:t>
            </a:r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کادر، رنگ قلم و فونت برای </a:t>
            </a:r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نگارش استفاده نمایید. </a:t>
            </a:r>
          </a:p>
          <a:p>
            <a:pPr algn="ctr">
              <a:lnSpc>
                <a:spcPct val="150000"/>
              </a:lnSpc>
            </a:pPr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ذکر نام و نام خانوادگی نویسنده / نویسندگان/ عنوان کامل مقاله ضروری است</a:t>
            </a:r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rgbClr val="002060"/>
                </a:solidFill>
                <a:cs typeface="B Mitra" panose="00000400000000000000" pitchFamily="2" charset="-78"/>
              </a:rPr>
              <a:t>.</a:t>
            </a:r>
            <a:r>
              <a:rPr lang="fa-IR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a-IR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5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Mitra</vt:lpstr>
      <vt:lpstr>Tahoma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2022-08-14T06:15:09Z</dcterms:created>
  <dcterms:modified xsi:type="dcterms:W3CDTF">2022-08-14T06:35:23Z</dcterms:modified>
</cp:coreProperties>
</file>